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18DD-EA73-4C6E-9917-DB70A1921B3B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CC111-B30D-43C4-A72B-272EFDF39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1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4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9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6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D2E9-112B-46BD-8ACA-1C510E250FCD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C6E6-8720-4973-B7A7-B4DC9779B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1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0" y="1414176"/>
            <a:ext cx="4201112" cy="465837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340"/>
            <a:ext cx="4153480" cy="27626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3562847" cy="101931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59" y="4179975"/>
            <a:ext cx="2289961" cy="2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2657846" cy="462979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7"/>
            <a:ext cx="3181794" cy="64779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46" y="4828306"/>
            <a:ext cx="2254090" cy="19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5426"/>
            <a:ext cx="3240360" cy="60771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345690" cy="34409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6053" y="6326175"/>
            <a:ext cx="2895600" cy="365125"/>
          </a:xfrm>
        </p:spPr>
        <p:txBody>
          <a:bodyPr/>
          <a:lstStyle/>
          <a:p>
            <a:pPr algn="l"/>
            <a:r>
              <a:rPr lang="en-GB" sz="1600" b="1" dirty="0" smtClean="0">
                <a:solidFill>
                  <a:schemeClr val="tx1"/>
                </a:solidFill>
              </a:rPr>
              <a:t>By Ted Hughes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39555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7647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William Blake 1757-1827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94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24744"/>
            <a:ext cx="3970433" cy="35283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4908"/>
            <a:ext cx="3134163" cy="5268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5661248"/>
            <a:ext cx="291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99"/>
                </a:solidFill>
              </a:rPr>
              <a:t>Laurie Lee</a:t>
            </a:r>
            <a:endParaRPr lang="en-GB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76672"/>
            <a:ext cx="3734709" cy="51908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39" y="2780928"/>
            <a:ext cx="4396640" cy="28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497"/>
            <a:ext cx="4776452" cy="66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6" y="836712"/>
            <a:ext cx="3493654" cy="5112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381328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 H Lawrence 1885 - 1930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08" y="692696"/>
            <a:ext cx="470109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setup-Software Setup Account</dc:creator>
  <cp:lastModifiedBy>setup-Software Setup Account</cp:lastModifiedBy>
  <cp:revision>9</cp:revision>
  <dcterms:created xsi:type="dcterms:W3CDTF">2017-12-05T10:12:11Z</dcterms:created>
  <dcterms:modified xsi:type="dcterms:W3CDTF">2017-12-07T09:18:18Z</dcterms:modified>
</cp:coreProperties>
</file>