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0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3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5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22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9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7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9553-608A-4A1D-9335-E56957E6A4E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6707-1F96-49AB-A306-E44C7A338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8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342900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Look at the photo during the preparation period.	</a:t>
            </a:r>
          </a:p>
          <a:p>
            <a:r>
              <a:rPr lang="en-GB" dirty="0"/>
              <a:t>Make any notes you wish to on an Additional Answer Sheet.	</a:t>
            </a:r>
          </a:p>
          <a:p>
            <a:r>
              <a:rPr lang="en-GB" dirty="0"/>
              <a:t>Your teacher will then ask you questions about the photo and about topics related to </a:t>
            </a:r>
            <a:r>
              <a:rPr lang="en-GB" b="1" dirty="0"/>
              <a:t>me, my family and friends</a:t>
            </a:r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Your teacher will ask you the following three questions and then two more questions which you have not prepared.	</a:t>
            </a:r>
            <a:endParaRPr lang="en-GB" dirty="0" smtClean="0"/>
          </a:p>
          <a:p>
            <a:endParaRPr lang="en-GB" dirty="0"/>
          </a:p>
          <a:p>
            <a:r>
              <a:rPr lang="de-DE" dirty="0"/>
              <a:t>Was gibt es auf dem Foto?	</a:t>
            </a:r>
          </a:p>
          <a:p>
            <a:r>
              <a:rPr lang="de-DE" dirty="0"/>
              <a:t>Wie hast du deinen letzten Geburtstag gefeiert?	</a:t>
            </a:r>
          </a:p>
          <a:p>
            <a:r>
              <a:rPr lang="de-DE" dirty="0"/>
              <a:t>Wie ist ein guter Freund oder eine gute Freundin?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560" y="404664"/>
            <a:ext cx="4850704" cy="275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2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83" y="3501008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Look at the photo during the preparation period.	</a:t>
            </a:r>
          </a:p>
          <a:p>
            <a:r>
              <a:rPr lang="en-GB" dirty="0"/>
              <a:t>Make any notes you wish to on an Additional Answer Sheet.	</a:t>
            </a:r>
          </a:p>
          <a:p>
            <a:r>
              <a:rPr lang="en-GB" dirty="0"/>
              <a:t>Your teacher will then ask you questions about the photo and about topics related to </a:t>
            </a:r>
            <a:r>
              <a:rPr lang="en-GB" b="1" dirty="0"/>
              <a:t>social issues</a:t>
            </a:r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Your teacher will ask you the following three questions and then two more questions which you have not prepared.	</a:t>
            </a:r>
          </a:p>
          <a:p>
            <a:endParaRPr lang="de-DE" dirty="0" smtClean="0"/>
          </a:p>
          <a:p>
            <a:r>
              <a:rPr lang="de-DE" dirty="0" smtClean="0"/>
              <a:t>Was </a:t>
            </a:r>
            <a:r>
              <a:rPr lang="de-DE" dirty="0"/>
              <a:t>gibt es auf dem Foto?	</a:t>
            </a:r>
          </a:p>
          <a:p>
            <a:r>
              <a:rPr lang="de-DE" dirty="0"/>
              <a:t>Ist es wichtig, fit zu bleiben? … Warum (nicht)?	</a:t>
            </a:r>
          </a:p>
          <a:p>
            <a:r>
              <a:rPr lang="de-DE" dirty="0"/>
              <a:t>Hast du gestern gesund gegessen?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968552" cy="330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18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879046"/>
            <a:ext cx="8550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Look at the photo during the preparation period.	</a:t>
            </a:r>
          </a:p>
          <a:p>
            <a:r>
              <a:rPr lang="en-GB" dirty="0"/>
              <a:t>Make any notes you wish to on an Additional Answer Sheet.	</a:t>
            </a:r>
          </a:p>
          <a:p>
            <a:r>
              <a:rPr lang="en-GB" dirty="0"/>
              <a:t>Your teacher will then ask you questions about the photo and about topics related to </a:t>
            </a:r>
            <a:r>
              <a:rPr lang="en-GB" b="1" dirty="0"/>
              <a:t>free-time activities</a:t>
            </a:r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Your teacher will ask you the following three questions and then two more questions which you have not prepared	</a:t>
            </a:r>
          </a:p>
          <a:p>
            <a:r>
              <a:rPr lang="de-DE" dirty="0"/>
              <a:t>Was gibt es auf dem Foto?	</a:t>
            </a:r>
          </a:p>
          <a:p>
            <a:r>
              <a:rPr lang="de-DE" dirty="0"/>
              <a:t>Was ist besser: Sport machen oder Sport ansehen? … Warum?	</a:t>
            </a:r>
          </a:p>
          <a:p>
            <a:r>
              <a:rPr lang="de-DE" dirty="0"/>
              <a:t>Wann hast du zum letzten Mal Sport live gesehen?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163963" cy="289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82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458031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Look at the photo during the preparation period.	</a:t>
            </a:r>
          </a:p>
          <a:p>
            <a:r>
              <a:rPr lang="en-GB" dirty="0"/>
              <a:t>Make any notes you wish to on an Additional Answer Sheet.	</a:t>
            </a:r>
          </a:p>
          <a:p>
            <a:r>
              <a:rPr lang="en-GB" dirty="0"/>
              <a:t>Your teacher will then ask you questions about the photo and about topics related to </a:t>
            </a:r>
            <a:r>
              <a:rPr lang="en-GB" b="1" dirty="0"/>
              <a:t>my studies</a:t>
            </a:r>
            <a:r>
              <a:rPr lang="en-GB" dirty="0"/>
              <a:t>	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Your teacher will ask you the following three questions and then two more questions which you have not prepared</a:t>
            </a:r>
            <a:r>
              <a:rPr lang="en-GB" dirty="0" smtClean="0"/>
              <a:t>.</a:t>
            </a:r>
          </a:p>
          <a:p>
            <a:r>
              <a:rPr lang="en-GB" dirty="0"/>
              <a:t>	</a:t>
            </a:r>
          </a:p>
          <a:p>
            <a:r>
              <a:rPr lang="de-DE" dirty="0"/>
              <a:t>Was gibt es auf dem Foto?	</a:t>
            </a:r>
          </a:p>
          <a:p>
            <a:r>
              <a:rPr lang="de-DE" dirty="0"/>
              <a:t>Was sind die wichtigsten Schulfächer? … Warum?	</a:t>
            </a:r>
          </a:p>
          <a:p>
            <a:r>
              <a:rPr lang="de-DE" dirty="0"/>
              <a:t>Was hast du gestern Abend für die Schule gemacht?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254" y="260648"/>
            <a:ext cx="5145018" cy="308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63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2</cp:revision>
  <dcterms:created xsi:type="dcterms:W3CDTF">2017-08-29T15:34:10Z</dcterms:created>
  <dcterms:modified xsi:type="dcterms:W3CDTF">2018-02-27T11:59:16Z</dcterms:modified>
</cp:coreProperties>
</file>