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1" r:id="rId4"/>
    <p:sldId id="259" r:id="rId5"/>
    <p:sldId id="260" r:id="rId6"/>
    <p:sldId id="258" r:id="rId7"/>
    <p:sldId id="264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-67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D9022-18FD-4D76-8A9A-9EF0F50997E1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A75F2-122E-4094-857E-622986A6D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710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13 marks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A75F2-122E-4094-857E-622986A6D7E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810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34 </a:t>
            </a:r>
            <a:r>
              <a:rPr lang="en-GB" dirty="0" smtClean="0"/>
              <a:t>marks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A75F2-122E-4094-857E-622986A6D7E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465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36 </a:t>
            </a:r>
            <a:r>
              <a:rPr lang="en-GB" dirty="0" smtClean="0"/>
              <a:t>marks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A75F2-122E-4094-857E-622986A6D7E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465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38 </a:t>
            </a:r>
            <a:r>
              <a:rPr lang="en-GB" dirty="0" smtClean="0"/>
              <a:t>marks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A75F2-122E-4094-857E-622986A6D7E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4657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41 </a:t>
            </a:r>
            <a:r>
              <a:rPr lang="en-GB" dirty="0" smtClean="0"/>
              <a:t>marks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A75F2-122E-4094-857E-622986A6D7E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465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44 </a:t>
            </a:r>
            <a:r>
              <a:rPr lang="en-GB" dirty="0" smtClean="0"/>
              <a:t>marks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A75F2-122E-4094-857E-622986A6D7E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465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14 marks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A75F2-122E-4094-857E-622986A6D7E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71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18 marks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A75F2-122E-4094-857E-622986A6D7E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706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22 marks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A75F2-122E-4094-857E-622986A6D7E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223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24 marks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A75F2-122E-4094-857E-622986A6D7E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914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25 marks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A75F2-122E-4094-857E-622986A6D7E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516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28 marks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A75F2-122E-4094-857E-622986A6D7E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465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30 marks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A75F2-122E-4094-857E-622986A6D7E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465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31 </a:t>
            </a:r>
            <a:r>
              <a:rPr lang="en-GB" dirty="0" smtClean="0"/>
              <a:t>marks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A75F2-122E-4094-857E-622986A6D7E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465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C2DA-2D13-4822-A8F9-29C1985CB525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4D84-B9CA-404D-BDFF-64E1656A38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171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C2DA-2D13-4822-A8F9-29C1985CB525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4D84-B9CA-404D-BDFF-64E1656A38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776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C2DA-2D13-4822-A8F9-29C1985CB525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4D84-B9CA-404D-BDFF-64E1656A38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251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C2DA-2D13-4822-A8F9-29C1985CB525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4D84-B9CA-404D-BDFF-64E1656A38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072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C2DA-2D13-4822-A8F9-29C1985CB525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4D84-B9CA-404D-BDFF-64E1656A38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813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C2DA-2D13-4822-A8F9-29C1985CB525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4D84-B9CA-404D-BDFF-64E1656A38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596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C2DA-2D13-4822-A8F9-29C1985CB525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4D84-B9CA-404D-BDFF-64E1656A38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624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C2DA-2D13-4822-A8F9-29C1985CB525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4D84-B9CA-404D-BDFF-64E1656A38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627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C2DA-2D13-4822-A8F9-29C1985CB525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4D84-B9CA-404D-BDFF-64E1656A38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431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C2DA-2D13-4822-A8F9-29C1985CB525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4D84-B9CA-404D-BDFF-64E1656A38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162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C2DA-2D13-4822-A8F9-29C1985CB525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4D84-B9CA-404D-BDFF-64E1656A38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739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AC2DA-2D13-4822-A8F9-29C1985CB525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94D84-B9CA-404D-BDFF-64E1656A38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88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895942"/>
            <a:ext cx="8458200" cy="1938992"/>
          </a:xfrm>
        </p:spPr>
        <p:txBody>
          <a:bodyPr wrap="square">
            <a:spAutoFit/>
          </a:bodyPr>
          <a:lstStyle/>
          <a:p>
            <a:r>
              <a:rPr lang="en-GB" sz="7200" b="1" dirty="0" smtClean="0"/>
              <a:t>Glaciated Landscapes</a:t>
            </a:r>
            <a:br>
              <a:rPr lang="en-GB" sz="7200" b="1" dirty="0" smtClean="0"/>
            </a:br>
            <a:r>
              <a:rPr lang="en-GB" sz="4800" b="1" dirty="0" smtClean="0"/>
              <a:t>Quick terms test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409622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19" y="188640"/>
            <a:ext cx="8721999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 smtClean="0"/>
              <a:t>What </a:t>
            </a:r>
            <a:r>
              <a:rPr lang="en-GB" sz="2400" b="1" dirty="0" smtClean="0"/>
              <a:t>are…</a:t>
            </a:r>
            <a:endParaRPr lang="en-GB" sz="2400" b="1" dirty="0" smtClean="0"/>
          </a:p>
          <a:p>
            <a:pPr marL="457200" indent="-457200">
              <a:spcAft>
                <a:spcPts val="600"/>
              </a:spcAft>
              <a:buFont typeface="+mj-lt"/>
              <a:buAutoNum type="arabicPeriod" startAt="25"/>
            </a:pPr>
            <a:r>
              <a:rPr lang="en-GB" sz="2000" dirty="0" smtClean="0"/>
              <a:t>The p</a:t>
            </a:r>
            <a:r>
              <a:rPr lang="en-GB" sz="2000" dirty="0" smtClean="0"/>
              <a:t>eriglacial features visible in the foreground?</a:t>
            </a:r>
            <a:endParaRPr lang="en-GB" sz="20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1179082"/>
            <a:ext cx="5057775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03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19" y="188640"/>
            <a:ext cx="8721999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 smtClean="0"/>
              <a:t>What </a:t>
            </a:r>
            <a:r>
              <a:rPr lang="en-GB" sz="2400" b="1" dirty="0" smtClean="0"/>
              <a:t>…</a:t>
            </a:r>
            <a:endParaRPr lang="en-GB" sz="2400" b="1" dirty="0" smtClean="0"/>
          </a:p>
          <a:p>
            <a:pPr marL="457200" indent="-457200">
              <a:spcAft>
                <a:spcPts val="600"/>
              </a:spcAft>
              <a:buFont typeface="+mj-lt"/>
              <a:buAutoNum type="arabicPeriod" startAt="26"/>
            </a:pPr>
            <a:r>
              <a:rPr lang="en-GB" sz="2000" dirty="0" smtClean="0"/>
              <a:t>Are the periglacial features seen here?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 startAt="26"/>
            </a:pPr>
            <a:r>
              <a:rPr lang="en-GB" sz="2000" dirty="0" smtClean="0"/>
              <a:t>Process(</a:t>
            </a:r>
            <a:r>
              <a:rPr lang="en-GB" sz="2000" dirty="0" err="1" smtClean="0"/>
              <a:t>es</a:t>
            </a:r>
            <a:r>
              <a:rPr lang="en-GB" sz="2000" dirty="0" smtClean="0"/>
              <a:t>) have produced them?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 startAt="26"/>
            </a:pPr>
            <a:r>
              <a:rPr lang="en-GB" sz="2000" dirty="0" smtClean="0"/>
              <a:t>Can you deduce about the gradient of the land here?</a:t>
            </a:r>
            <a:endParaRPr lang="en-GB" sz="20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13" y="1946833"/>
            <a:ext cx="6666374" cy="45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8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19" y="188640"/>
            <a:ext cx="872199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 smtClean="0"/>
              <a:t>What </a:t>
            </a:r>
            <a:r>
              <a:rPr lang="en-GB" sz="2400" b="1" dirty="0" smtClean="0"/>
              <a:t>…</a:t>
            </a:r>
            <a:endParaRPr lang="en-GB" sz="2400" b="1" dirty="0" smtClean="0"/>
          </a:p>
          <a:p>
            <a:pPr marL="457200" indent="-457200">
              <a:spcAft>
                <a:spcPts val="600"/>
              </a:spcAft>
              <a:buFont typeface="+mj-lt"/>
              <a:buAutoNum type="arabicPeriod" startAt="29"/>
            </a:pPr>
            <a:r>
              <a:rPr lang="en-GB" sz="2000" dirty="0" smtClean="0"/>
              <a:t>Periglacial material underlies this area</a:t>
            </a:r>
            <a:r>
              <a:rPr lang="en-GB" sz="2000" dirty="0" smtClean="0"/>
              <a:t>?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 startAt="29"/>
            </a:pPr>
            <a:r>
              <a:rPr lang="en-GB" sz="2000" dirty="0" smtClean="0"/>
              <a:t>Caused it to be here?</a:t>
            </a:r>
            <a:endParaRPr lang="en-GB" sz="20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484" y="1510004"/>
            <a:ext cx="6759033" cy="506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79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19" y="188640"/>
            <a:ext cx="872199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 smtClean="0"/>
              <a:t>What </a:t>
            </a:r>
            <a:r>
              <a:rPr lang="en-GB" sz="2400" b="1" dirty="0" smtClean="0"/>
              <a:t>…</a:t>
            </a:r>
            <a:endParaRPr lang="en-GB" sz="2400" b="1" dirty="0" smtClean="0"/>
          </a:p>
          <a:p>
            <a:pPr marL="457200" indent="-457200">
              <a:spcAft>
                <a:spcPts val="600"/>
              </a:spcAft>
              <a:buFont typeface="+mj-lt"/>
              <a:buAutoNum type="arabicPeriod" startAt="31"/>
            </a:pPr>
            <a:r>
              <a:rPr lang="en-GB" sz="2000" dirty="0" smtClean="0"/>
              <a:t>Has caused this house to subside</a:t>
            </a:r>
            <a:r>
              <a:rPr lang="en-GB" sz="2000" dirty="0" smtClean="0"/>
              <a:t>?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 startAt="31"/>
            </a:pPr>
            <a:r>
              <a:rPr lang="en-GB" sz="2000" dirty="0" smtClean="0"/>
              <a:t>Can be done to prevent houses subsiding?</a:t>
            </a:r>
            <a:endParaRPr lang="en-GB" sz="20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390" y="1624264"/>
            <a:ext cx="6561221" cy="492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01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19" y="188640"/>
            <a:ext cx="872199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 smtClean="0"/>
              <a:t>What </a:t>
            </a:r>
            <a:r>
              <a:rPr lang="en-GB" sz="2400" b="1" dirty="0" smtClean="0"/>
              <a:t>…</a:t>
            </a:r>
            <a:endParaRPr lang="en-GB" sz="2400" b="1" dirty="0" smtClean="0"/>
          </a:p>
          <a:p>
            <a:pPr marL="457200" indent="-457200">
              <a:spcAft>
                <a:spcPts val="600"/>
              </a:spcAft>
              <a:buFont typeface="+mj-lt"/>
              <a:buAutoNum type="arabicPeriod" startAt="33"/>
            </a:pPr>
            <a:r>
              <a:rPr lang="en-GB" sz="2000" dirty="0" smtClean="0"/>
              <a:t>Are </a:t>
            </a:r>
            <a:r>
              <a:rPr lang="en-GB" sz="2000" u="sng" dirty="0" smtClean="0"/>
              <a:t>two</a:t>
            </a:r>
            <a:r>
              <a:rPr lang="en-GB" sz="2000" dirty="0" smtClean="0"/>
              <a:t> environmental problems of transporting oil across permafrost areas?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 startAt="33"/>
            </a:pPr>
            <a:r>
              <a:rPr lang="en-GB" sz="2000" dirty="0" smtClean="0"/>
              <a:t>Can be done to resolve </a:t>
            </a:r>
            <a:r>
              <a:rPr lang="en-GB" sz="2000" u="sng" dirty="0" smtClean="0"/>
              <a:t>one</a:t>
            </a:r>
            <a:r>
              <a:rPr lang="en-GB" sz="2000" dirty="0" smtClean="0"/>
              <a:t> of these problems?</a:t>
            </a:r>
            <a:endParaRPr lang="en-GB" sz="20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10" y="1688787"/>
            <a:ext cx="7321381" cy="487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54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19" y="188640"/>
            <a:ext cx="872199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 smtClean="0"/>
              <a:t>What </a:t>
            </a:r>
            <a:r>
              <a:rPr lang="en-GB" sz="2400" b="1" dirty="0" smtClean="0"/>
              <a:t>is…</a:t>
            </a:r>
            <a:endParaRPr lang="en-GB" sz="2400" b="1" dirty="0" smtClean="0"/>
          </a:p>
          <a:p>
            <a:pPr marL="457200" indent="-457200">
              <a:spcAft>
                <a:spcPts val="600"/>
              </a:spcAft>
              <a:buFont typeface="+mj-lt"/>
              <a:buAutoNum type="arabicPeriod" startAt="31"/>
            </a:pPr>
            <a:r>
              <a:rPr lang="en-GB" sz="2000" dirty="0" smtClean="0"/>
              <a:t>A GLOF?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 startAt="31"/>
            </a:pPr>
            <a:r>
              <a:rPr lang="en-GB" sz="2000" dirty="0" smtClean="0"/>
              <a:t>One way to manage their impacts?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 startAt="31"/>
            </a:pPr>
            <a:r>
              <a:rPr lang="en-GB" sz="2000" dirty="0" smtClean="0"/>
              <a:t>One way in which human activity can affect glaciated landscapes?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 startAt="31"/>
            </a:pP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304051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260648"/>
            <a:ext cx="8928992" cy="607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 smtClean="0"/>
              <a:t>What is…</a:t>
            </a:r>
          </a:p>
          <a:p>
            <a:pPr marL="441325" indent="-441325">
              <a:spcAft>
                <a:spcPts val="600"/>
              </a:spcAft>
              <a:buFont typeface="+mj-lt"/>
              <a:buAutoNum type="arabicPeriod"/>
            </a:pPr>
            <a:r>
              <a:rPr lang="en-GB" sz="2000" dirty="0" smtClean="0"/>
              <a:t>A body of ice that’s &gt; 50,000km</a:t>
            </a:r>
            <a:r>
              <a:rPr lang="en-GB" sz="2000" baseline="30000" dirty="0" smtClean="0"/>
              <a:t>2</a:t>
            </a:r>
            <a:r>
              <a:rPr lang="en-GB" sz="2000" dirty="0" smtClean="0"/>
              <a:t>?</a:t>
            </a:r>
          </a:p>
          <a:p>
            <a:pPr marL="441325" indent="-441325">
              <a:spcAft>
                <a:spcPts val="600"/>
              </a:spcAft>
              <a:buFont typeface="+mj-lt"/>
              <a:buAutoNum type="arabicPeriod"/>
            </a:pPr>
            <a:r>
              <a:rPr lang="en-GB" sz="2000" dirty="0" smtClean="0"/>
              <a:t>A glacier that extends into a lowland area from a highland area?</a:t>
            </a:r>
          </a:p>
          <a:p>
            <a:pPr marL="441325" indent="-441325">
              <a:spcAft>
                <a:spcPts val="600"/>
              </a:spcAft>
              <a:buFont typeface="+mj-lt"/>
              <a:buAutoNum type="arabicPeriod"/>
            </a:pPr>
            <a:r>
              <a:rPr lang="en-GB" sz="2000" dirty="0" smtClean="0"/>
              <a:t>The correct term for loss of ice?</a:t>
            </a:r>
          </a:p>
          <a:p>
            <a:pPr marL="441325" indent="-441325">
              <a:spcAft>
                <a:spcPts val="600"/>
              </a:spcAft>
              <a:buFont typeface="+mj-lt"/>
              <a:buAutoNum type="arabicPeriod"/>
            </a:pPr>
            <a:r>
              <a:rPr lang="en-GB" sz="2000" dirty="0" smtClean="0"/>
              <a:t>The UK name of the last glacial?</a:t>
            </a:r>
          </a:p>
          <a:p>
            <a:pPr marL="441325" indent="-441325">
              <a:spcAft>
                <a:spcPts val="600"/>
              </a:spcAft>
              <a:buFont typeface="+mj-lt"/>
              <a:buAutoNum type="arabicPeriod"/>
            </a:pPr>
            <a:r>
              <a:rPr lang="en-GB" sz="2000" dirty="0" smtClean="0"/>
              <a:t>A period of colder climate during a warm phase in an ice age?</a:t>
            </a:r>
          </a:p>
          <a:p>
            <a:pPr marL="441325" indent="-441325">
              <a:spcAft>
                <a:spcPts val="600"/>
              </a:spcAft>
              <a:buFont typeface="+mj-lt"/>
              <a:buAutoNum type="arabicPeriod"/>
            </a:pPr>
            <a:r>
              <a:rPr lang="en-GB" sz="2000" dirty="0" smtClean="0"/>
              <a:t>The name of the current warm phase?</a:t>
            </a:r>
          </a:p>
          <a:p>
            <a:pPr marL="441325" indent="-441325">
              <a:spcAft>
                <a:spcPts val="600"/>
              </a:spcAft>
              <a:buFont typeface="+mj-lt"/>
              <a:buAutoNum type="arabicPeriod"/>
            </a:pPr>
            <a:r>
              <a:rPr lang="en-GB" sz="2000" dirty="0" smtClean="0"/>
              <a:t>The name given to variations in the orbit and rotation of the Earth that are thought to cause patterns of climate change?</a:t>
            </a:r>
          </a:p>
          <a:p>
            <a:pPr marL="441325" indent="-441325">
              <a:spcAft>
                <a:spcPts val="600"/>
              </a:spcAft>
              <a:buFont typeface="+mj-lt"/>
              <a:buAutoNum type="arabicPeriod"/>
            </a:pPr>
            <a:r>
              <a:rPr lang="en-GB" sz="2000" dirty="0" smtClean="0"/>
              <a:t>The name given to the time between about AD1550 and 1850?</a:t>
            </a:r>
          </a:p>
          <a:p>
            <a:pPr marL="441325" indent="-441325">
              <a:spcAft>
                <a:spcPts val="600"/>
              </a:spcAft>
              <a:buFont typeface="+mj-lt"/>
              <a:buAutoNum type="arabicPeriod"/>
            </a:pPr>
            <a:r>
              <a:rPr lang="en-GB" sz="2000" dirty="0" smtClean="0"/>
              <a:t>The temperature at which ice melts due to force exerted by ice above it?</a:t>
            </a:r>
          </a:p>
          <a:p>
            <a:pPr marL="441325" indent="-441325">
              <a:spcAft>
                <a:spcPts val="600"/>
              </a:spcAft>
              <a:buFont typeface="+mj-lt"/>
              <a:buAutoNum type="arabicPeriod"/>
            </a:pPr>
            <a:r>
              <a:rPr lang="en-GB" sz="2000" dirty="0" smtClean="0"/>
              <a:t>A tension crack in a glacier called?</a:t>
            </a:r>
          </a:p>
          <a:p>
            <a:pPr marL="441325" indent="-441325">
              <a:spcAft>
                <a:spcPts val="600"/>
              </a:spcAft>
              <a:buFont typeface="+mj-lt"/>
              <a:buAutoNum type="arabicPeriod"/>
            </a:pPr>
            <a:r>
              <a:rPr lang="en-GB" sz="2000" dirty="0" smtClean="0"/>
              <a:t>A way in which </a:t>
            </a:r>
            <a:r>
              <a:rPr lang="en-GB" sz="2000" u="sng" dirty="0" smtClean="0"/>
              <a:t>all</a:t>
            </a:r>
            <a:r>
              <a:rPr lang="en-GB" sz="2000" dirty="0" smtClean="0"/>
              <a:t> glaciers move?</a:t>
            </a:r>
          </a:p>
          <a:p>
            <a:pPr marL="441325" indent="-441325">
              <a:spcAft>
                <a:spcPts val="600"/>
              </a:spcAft>
              <a:buFont typeface="+mj-lt"/>
              <a:buAutoNum type="arabicPeriod"/>
            </a:pPr>
            <a:r>
              <a:rPr lang="en-GB" sz="2000" dirty="0" smtClean="0"/>
              <a:t>The movement of a glacier caused as ice deforms unconsolidated or weaker rock at the bed?</a:t>
            </a:r>
          </a:p>
          <a:p>
            <a:pPr marL="441325" indent="-441325">
              <a:spcAft>
                <a:spcPts val="600"/>
              </a:spcAft>
              <a:buFont typeface="+mj-lt"/>
              <a:buAutoNum type="arabicPeriod"/>
            </a:pPr>
            <a:r>
              <a:rPr lang="en-GB" sz="2000" dirty="0" smtClean="0"/>
              <a:t>A linear scratch in a rock caused by ice dragging a hard, sharp rock over it?</a:t>
            </a:r>
          </a:p>
        </p:txBody>
      </p:sp>
    </p:spTree>
    <p:extLst>
      <p:ext uri="{BB962C8B-B14F-4D97-AF65-F5344CB8AC3E}">
        <p14:creationId xmlns:p14="http://schemas.microsoft.com/office/powerpoint/2010/main" val="2150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nye-channels-tsanfleu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1268760"/>
            <a:ext cx="8118475" cy="512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0" y="188640"/>
            <a:ext cx="8712968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 smtClean="0"/>
              <a:t>What is…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 startAt="14"/>
            </a:pPr>
            <a:r>
              <a:rPr lang="en-GB" sz="2000" dirty="0" smtClean="0"/>
              <a:t>The arrow pointing to?</a:t>
            </a:r>
          </a:p>
        </p:txBody>
      </p:sp>
    </p:spTree>
    <p:extLst>
      <p:ext uri="{BB962C8B-B14F-4D97-AF65-F5344CB8AC3E}">
        <p14:creationId xmlns:p14="http://schemas.microsoft.com/office/powerpoint/2010/main" val="193983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88640"/>
            <a:ext cx="8712968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 smtClean="0"/>
              <a:t>What are…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 startAt="15"/>
            </a:pPr>
            <a:r>
              <a:rPr lang="en-GB" sz="2000" dirty="0" smtClean="0"/>
              <a:t>The landforms labelled A-D?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81" y="1160552"/>
            <a:ext cx="7275046" cy="508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27984" y="225983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A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84048" y="128932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B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436096" y="1736616"/>
            <a:ext cx="0" cy="78483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48416" y="497740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C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95680" y="3890521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D</a:t>
            </a:r>
            <a:endParaRPr lang="en-GB" sz="2800" b="1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356360" y="3948354"/>
            <a:ext cx="4998720" cy="730326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93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88640"/>
            <a:ext cx="8712968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 smtClean="0"/>
              <a:t>What are…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 startAt="16"/>
            </a:pPr>
            <a:r>
              <a:rPr lang="en-GB" sz="2000" dirty="0" smtClean="0"/>
              <a:t>The features labelled A-D?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1028700"/>
            <a:ext cx="68389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68408" y="232564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A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235696" y="2788176"/>
            <a:ext cx="0" cy="78483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531532" y="514504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B</a:t>
            </a:r>
            <a:endParaRPr lang="en-GB" sz="2800" b="1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268140" y="5142726"/>
            <a:ext cx="1416380" cy="31319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20988" y="298171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C</a:t>
            </a:r>
            <a:endParaRPr lang="en-GB" sz="2800" b="1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873036" y="3429000"/>
            <a:ext cx="0" cy="78483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10768" y="47214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120640" y="777240"/>
            <a:ext cx="6096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4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88640"/>
            <a:ext cx="871296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 smtClean="0"/>
              <a:t>What is…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 startAt="17"/>
            </a:pPr>
            <a:r>
              <a:rPr lang="en-GB" sz="2000" dirty="0" smtClean="0"/>
              <a:t>The arrow pointing to?</a:t>
            </a:r>
            <a:endParaRPr lang="en-GB" sz="2000" dirty="0"/>
          </a:p>
          <a:p>
            <a:pPr marL="457200" indent="-457200">
              <a:spcAft>
                <a:spcPts val="600"/>
              </a:spcAft>
              <a:buFont typeface="+mj-lt"/>
              <a:buAutoNum type="arabicPeriod" startAt="17"/>
            </a:pPr>
            <a:r>
              <a:rPr lang="en-GB" sz="2000" dirty="0" smtClean="0"/>
              <a:t>The name given to this type of landform?</a:t>
            </a:r>
            <a:endParaRPr lang="en-GB" sz="2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212743" y="1752600"/>
            <a:ext cx="6718515" cy="3337560"/>
            <a:chOff x="1212743" y="1874520"/>
            <a:chExt cx="6718515" cy="333756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7" b="26998"/>
            <a:stretch/>
          </p:blipFill>
          <p:spPr bwMode="auto">
            <a:xfrm>
              <a:off x="1212743" y="1874520"/>
              <a:ext cx="6718515" cy="3337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>
            <a:xfrm flipH="1">
              <a:off x="4438782" y="2543592"/>
              <a:ext cx="339864" cy="78483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227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88640"/>
            <a:ext cx="8712968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 smtClean="0"/>
              <a:t>What is…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 startAt="19"/>
            </a:pPr>
            <a:r>
              <a:rPr lang="en-GB" sz="2000" dirty="0" smtClean="0"/>
              <a:t>This landform?</a:t>
            </a:r>
            <a:endParaRPr lang="en-GB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49561"/>
            <a:ext cx="7924800" cy="5270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2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756" y="188640"/>
            <a:ext cx="8964488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 smtClean="0"/>
              <a:t>What is…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 startAt="20"/>
            </a:pPr>
            <a:r>
              <a:rPr lang="en-GB" sz="2000" dirty="0" smtClean="0"/>
              <a:t>The part of the permafrost that freezes and thaws on an annual cycle?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 startAt="20"/>
            </a:pPr>
            <a:r>
              <a:rPr lang="en-GB" sz="2000" dirty="0" smtClean="0"/>
              <a:t>Unfrozen ground in permafrost </a:t>
            </a:r>
            <a:r>
              <a:rPr lang="en-GB" sz="2000" dirty="0" smtClean="0"/>
              <a:t>areas called?</a:t>
            </a:r>
            <a:endParaRPr lang="en-GB" sz="2000" dirty="0" smtClean="0"/>
          </a:p>
          <a:p>
            <a:pPr marL="457200" indent="-457200">
              <a:spcAft>
                <a:spcPts val="600"/>
              </a:spcAft>
              <a:buFont typeface="+mj-lt"/>
              <a:buAutoNum type="arabicPeriod" startAt="20"/>
            </a:pPr>
            <a:r>
              <a:rPr lang="en-GB" sz="2000" dirty="0" smtClean="0"/>
              <a:t>A periglacial slope process?</a:t>
            </a:r>
          </a:p>
        </p:txBody>
      </p:sp>
    </p:spTree>
    <p:extLst>
      <p:ext uri="{BB962C8B-B14F-4D97-AF65-F5344CB8AC3E}">
        <p14:creationId xmlns:p14="http://schemas.microsoft.com/office/powerpoint/2010/main" val="250052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" y="911840"/>
            <a:ext cx="7532312" cy="501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0" y="188640"/>
            <a:ext cx="871296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 smtClean="0"/>
              <a:t>What is…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 startAt="23"/>
            </a:pPr>
            <a:r>
              <a:rPr lang="en-GB" sz="2000" dirty="0" smtClean="0"/>
              <a:t>This a photo of?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 startAt="23"/>
            </a:pPr>
            <a:r>
              <a:rPr lang="en-GB" sz="2000" dirty="0" smtClean="0"/>
              <a:t>The process that has created it?</a:t>
            </a:r>
          </a:p>
        </p:txBody>
      </p:sp>
    </p:spTree>
    <p:extLst>
      <p:ext uri="{BB962C8B-B14F-4D97-AF65-F5344CB8AC3E}">
        <p14:creationId xmlns:p14="http://schemas.microsoft.com/office/powerpoint/2010/main" val="171809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421</Words>
  <Application>Microsoft Office PowerPoint</Application>
  <PresentationFormat>On-screen Show (4:3)</PresentationFormat>
  <Paragraphs>88</Paragraphs>
  <Slides>15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Glaciated Landscapes Quick terms 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Bishop Wordsworth's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Glaciated Landscapes Quick terms test</dc:title>
  <dc:creator>setup-Software Setup Account</dc:creator>
  <cp:lastModifiedBy>Software Setup Account</cp:lastModifiedBy>
  <cp:revision>24</cp:revision>
  <dcterms:created xsi:type="dcterms:W3CDTF">2017-11-29T09:09:08Z</dcterms:created>
  <dcterms:modified xsi:type="dcterms:W3CDTF">2018-12-14T14:33:50Z</dcterms:modified>
</cp:coreProperties>
</file>